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4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5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8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2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3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3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38.png"/><Relationship Id="rId4" Type="http://schemas.openxmlformats.org/officeDocument/2006/relationships/image" Target="../media/image23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png"/><Relationship Id="rId3" Type="http://schemas.openxmlformats.org/officeDocument/2006/relationships/image" Target="../media/image23.png"/><Relationship Id="rId4" Type="http://schemas.openxmlformats.org/officeDocument/2006/relationships/image" Target="../media/image35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3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2.png"/><Relationship Id="rId3" Type="http://schemas.openxmlformats.org/officeDocument/2006/relationships/image" Target="../media/image38.png"/><Relationship Id="rId4" Type="http://schemas.openxmlformats.org/officeDocument/2006/relationships/image" Target="../media/image31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4.png"/><Relationship Id="rId3" Type="http://schemas.openxmlformats.org/officeDocument/2006/relationships/image" Target="../media/image23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7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5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3.png"/><Relationship Id="rId3" Type="http://schemas.openxmlformats.org/officeDocument/2006/relationships/image" Target="../media/image55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77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image" Target="../media/image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4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9.png"/><Relationship Id="rId3" Type="http://schemas.openxmlformats.org/officeDocument/2006/relationships/image" Target="../media/image75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6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7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4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7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4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Relationship Id="rId3" Type="http://schemas.openxmlformats.org/officeDocument/2006/relationships/image" Target="../media/image2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Relationship Id="rId3" Type="http://schemas.openxmlformats.org/officeDocument/2006/relationships/image" Target="../media/image17.png"/><Relationship Id="rId4" Type="http://schemas.openxmlformats.org/officeDocument/2006/relationships/image" Target="../media/image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2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Relationship Id="rId3" Type="http://schemas.openxmlformats.org/officeDocument/2006/relationships/image" Target="../media/image62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63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66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63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4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1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2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4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3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3.jpg"/><Relationship Id="rId8" Type="http://schemas.openxmlformats.org/officeDocument/2006/relationships/image" Target="../media/image72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5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0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